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297" r:id="rId6"/>
    <p:sldId id="379" r:id="rId7"/>
    <p:sldId id="295" r:id="rId8"/>
    <p:sldId id="391" r:id="rId9"/>
    <p:sldId id="389" r:id="rId10"/>
    <p:sldId id="302" r:id="rId11"/>
    <p:sldId id="318" r:id="rId12"/>
    <p:sldId id="394" r:id="rId13"/>
    <p:sldId id="393" r:id="rId14"/>
    <p:sldId id="392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3" autoAdjust="0"/>
  </p:normalViewPr>
  <p:slideViewPr>
    <p:cSldViewPr showGuides="1">
      <p:cViewPr varScale="1">
        <p:scale>
          <a:sx n="73" d="100"/>
          <a:sy n="73" d="100"/>
        </p:scale>
        <p:origin x="1042" y="67"/>
      </p:cViewPr>
      <p:guideLst>
        <p:guide orient="horz" pos="2922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(2)</a:t>
            </a:r>
            <a:r>
              <a:rPr lang="zh-CN" altLang="en-US" dirty="0"/>
              <a:t>对一个用户所属的所有群组进行处理，让用户所属的每个群组乘以一个权重再相加</a:t>
            </a:r>
            <a:r>
              <a:rPr lang="zh-CN" altLang="en-US" dirty="0"/>
              <a:t>得到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(2)</a:t>
            </a:r>
            <a:r>
              <a:rPr lang="zh-CN" altLang="en-US" dirty="0"/>
              <a:t>对一个用户所属的所有群组进行处理，让用户所属的每个群组乘以一个权重再相加</a:t>
            </a:r>
            <a:r>
              <a:rPr lang="zh-CN" altLang="en-US" dirty="0"/>
              <a:t>得到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5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29.png"/><Relationship Id="rId14" Type="http://schemas.openxmlformats.org/officeDocument/2006/relationships/image" Target="../media/image28.png"/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4.png"/><Relationship Id="rId12" Type="http://schemas.openxmlformats.org/officeDocument/2006/relationships/image" Target="../media/image33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9.png"/><Relationship Id="rId12" Type="http://schemas.openxmlformats.org/officeDocument/2006/relationships/image" Target="../media/image38.png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76882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345" y="6019698"/>
            <a:ext cx="40057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YaoYao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24745" y="5193368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 N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one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4876800" y="5567255"/>
            <a:ext cx="258000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2025.5.15. •  ChongQing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9" name="object 38"/>
          <p:cNvSpPr txBox="1"/>
          <p:nvPr/>
        </p:nvSpPr>
        <p:spPr>
          <a:xfrm>
            <a:off x="533419" y="1371914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Disentangled Contrastive Bundle Recommendation with Conditional Diffusion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95425" y="2747645"/>
            <a:ext cx="9201150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1219200"/>
            <a:ext cx="5011420" cy="4758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1062990"/>
            <a:ext cx="4511675" cy="50787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9" name="object 38"/>
          <p:cNvSpPr txBox="1"/>
          <p:nvPr/>
        </p:nvSpPr>
        <p:spPr>
          <a:xfrm>
            <a:off x="461664" y="3429314"/>
            <a:ext cx="10863580" cy="935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60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Thanks</a:t>
            </a:r>
            <a:endParaRPr lang="en-US" altLang="zh-CN" sz="60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2000" y="2209800"/>
            <a:ext cx="94767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2000"/>
              <a:t>i)The dynamic nature of user preferences and interactions introduces noise that can distort the effectiveness of recommendations.</a:t>
            </a:r>
            <a:endParaRPr lang="zh-CN" altLang="en-US" sz="2000"/>
          </a:p>
        </p:txBody>
      </p:sp>
      <p:sp>
        <p:nvSpPr>
          <p:cNvPr id="23" name="文本框 22"/>
          <p:cNvSpPr txBox="1"/>
          <p:nvPr/>
        </p:nvSpPr>
        <p:spPr>
          <a:xfrm>
            <a:off x="778510" y="3810000"/>
            <a:ext cx="94767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2000"/>
              <a:t>ii)In multi-view learning, previous methods directly fused representations from different views for contrastive learning, which may introduce semantic noise.</a:t>
            </a:r>
            <a:endParaRPr lang="en-US" altLang="zh-CN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3921345" y="407775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010" y="1143000"/>
            <a:ext cx="9603105" cy="5591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8315" y="1219200"/>
            <a:ext cx="4991100" cy="6572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0" y="2286000"/>
            <a:ext cx="4552950" cy="3619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4200" y="3276600"/>
            <a:ext cx="4933950" cy="10477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7650" y="4724400"/>
            <a:ext cx="4000500" cy="6286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4615" y="5791200"/>
            <a:ext cx="4114800" cy="46672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400" y="2504440"/>
            <a:ext cx="6578600" cy="21291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rcRect b="39726"/>
          <a:stretch>
            <a:fillRect/>
          </a:stretch>
        </p:blipFill>
        <p:spPr>
          <a:xfrm>
            <a:off x="6858000" y="1295400"/>
            <a:ext cx="5019675" cy="8382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4065" y="3276600"/>
            <a:ext cx="4705350" cy="4667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4590" y="4114800"/>
            <a:ext cx="4314825" cy="5619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5865" y="5181600"/>
            <a:ext cx="4200525" cy="5524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4200" y="2433320"/>
            <a:ext cx="4924425" cy="5429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58000" y="6089650"/>
            <a:ext cx="4895850" cy="4286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4400" y="1600200"/>
            <a:ext cx="5231765" cy="43681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800" y="1447800"/>
            <a:ext cx="5038725" cy="6381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5950" y="2743200"/>
            <a:ext cx="4981575" cy="4286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00" y="3733800"/>
            <a:ext cx="5010150" cy="4095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00" y="4800600"/>
            <a:ext cx="4914900" cy="4476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0450" y="1219200"/>
            <a:ext cx="3300095" cy="4997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1828800"/>
            <a:ext cx="4886325" cy="4667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9960" y="2667000"/>
            <a:ext cx="4752975" cy="7524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3600" y="3962400"/>
            <a:ext cx="4669790" cy="40195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4953000"/>
            <a:ext cx="4743450" cy="5619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7800" y="1143000"/>
            <a:ext cx="3392805" cy="49161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00726" y="68072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1676400"/>
            <a:ext cx="105918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1844040"/>
            <a:ext cx="6156325" cy="35032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  <p:tag name="commondata" val="eyJoZGlkIjoiMzMwNjgxYjU0ZWY2ZjY0NDkwZjBkNzE0NWFlNjY3Zj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4228</Words>
  <Application>WPS 演示</Application>
  <PresentationFormat>宽屏</PresentationFormat>
  <Paragraphs>246</Paragraphs>
  <Slides>12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等线</vt:lpstr>
      <vt:lpstr>黑体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张瑶瑶</cp:lastModifiedBy>
  <cp:revision>328</cp:revision>
  <dcterms:created xsi:type="dcterms:W3CDTF">2023-09-17T03:47:00Z</dcterms:created>
  <dcterms:modified xsi:type="dcterms:W3CDTF">2025-05-15T09:47:47Z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2023-09-24T00:00:00Z</vt:filetime>
  </property>
  <property fmtid="{D5CDD505-2E9C-101B-9397-08002B2CF9AE}" pid="5" name="ICV">
    <vt:lpwstr>A93136B97C8E42FB8A77917673CAF686_13</vt:lpwstr>
  </property>
  <property fmtid="{D5CDD505-2E9C-101B-9397-08002B2CF9AE}" pid="6" name="KSOProductBuildVer">
    <vt:lpwstr>2052-12.1.0.20305</vt:lpwstr>
  </property>
</Properties>
</file>